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4" r:id="rId2"/>
    <p:sldId id="259" r:id="rId3"/>
    <p:sldId id="267" r:id="rId4"/>
    <p:sldId id="268" r:id="rId5"/>
    <p:sldId id="256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0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9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2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6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7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8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4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9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«Открытая школа футбола»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429000"/>
            <a:ext cx="7772400" cy="4365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Разновозрастного отряда 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 пребыванием подростков на базе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«Открытая школа» г.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программы: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Девяткина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Анатольевна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Гилева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Анатольевна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Пашкевич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Сергеевна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97768"/>
            <a:ext cx="880566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6696744" cy="55446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Физическая культура и </a:t>
            </a:r>
            <a:r>
              <a:rPr lang="ru-RU" dirty="0" smtClean="0"/>
              <a:t>спорт не </a:t>
            </a:r>
            <a:r>
              <a:rPr lang="ru-RU" dirty="0"/>
              <a:t>только укрепляют здоровье нации, но и воспитывают мужество, волю, упорство в достижении цели, умение не пасовать перед трудностями и с честью выходить из непростых ситуаций.</a:t>
            </a:r>
          </a:p>
          <a:p>
            <a:r>
              <a:rPr lang="ru-RU" dirty="0"/>
              <a:t> Физкультура и спорт помогли тысячам граждан воспитать в себе силу воли, целеустремленность, выдержку, самодисциплину, коллективизм, товарищество, дружбу, взаимовыручку и другие качества.</a:t>
            </a:r>
          </a:p>
          <a:p>
            <a:r>
              <a:rPr lang="ru-RU" dirty="0"/>
              <a:t>Народная мудрость гласит: «Здоровье – всему голова». Здоровье – бесценный дар природы, источник счастья. Поэтому особое внимание </a:t>
            </a:r>
            <a:r>
              <a:rPr lang="ru-RU" dirty="0" smtClean="0"/>
              <a:t>будет </a:t>
            </a:r>
            <a:r>
              <a:rPr lang="ru-RU" dirty="0"/>
              <a:t>уделяться физкультуре и спорту.</a:t>
            </a:r>
          </a:p>
          <a:p>
            <a:r>
              <a:rPr lang="ru-RU" dirty="0"/>
              <a:t>Кроме физкультурно-спортивного направления программа предусматривает и разностороннее развитие детей: </a:t>
            </a:r>
            <a:r>
              <a:rPr lang="ru-RU" dirty="0" smtClean="0"/>
              <a:t>интеллектуальное, </a:t>
            </a:r>
            <a:r>
              <a:rPr lang="ru-RU" dirty="0"/>
              <a:t>нравственное, эстетическое, патриотическое, гражданское.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180512" cy="14562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Отличительная особенность программы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052736"/>
            <a:ext cx="6408712" cy="3649133"/>
          </a:xfrm>
        </p:spPr>
        <p:txBody>
          <a:bodyPr>
            <a:normAutofit/>
          </a:bodyPr>
          <a:lstStyle/>
          <a:p>
            <a:pPr marL="342900" marR="438785" lvl="0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  <a:tab pos="3069590" algn="l"/>
                <a:tab pos="3707130" algn="l"/>
                <a:tab pos="3950970" algn="l"/>
                <a:tab pos="4595495" algn="l"/>
                <a:tab pos="5116830" algn="l"/>
                <a:tab pos="5371465" algn="l"/>
                <a:tab pos="607568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  возрастных  и личностных особенностей </a:t>
            </a:r>
          </a:p>
          <a:p>
            <a:pPr marL="342900" marR="438785" lvl="0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  <a:tab pos="3069590" algn="l"/>
                <a:tab pos="3707130" algn="l"/>
                <a:tab pos="3950970" algn="l"/>
                <a:tab pos="4595495" algn="l"/>
                <a:tab pos="5116830" algn="l"/>
                <a:tab pos="5371465" algn="l"/>
                <a:tab pos="607568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Тесное сотрудничество с сетевыми партнёрами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Разнообразие видов деятельности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рассчитана на подростков 11-17 лет</a:t>
            </a:r>
          </a:p>
          <a:p>
            <a:pPr marL="0" indent="0" algn="r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28792" cy="1503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ПРОГРАММЫ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7"/>
            <a:ext cx="6264696" cy="31098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2436" y="1052736"/>
            <a:ext cx="6408712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438785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  <a:tab pos="3069590" algn="l"/>
                <a:tab pos="3707130" algn="l"/>
                <a:tab pos="3950970" algn="l"/>
                <a:tab pos="4595495" algn="l"/>
                <a:tab pos="5116830" algn="l"/>
                <a:tab pos="5371465" algn="l"/>
                <a:tab pos="607568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год- крытый футбольный манеж на территории школы</a:t>
            </a:r>
          </a:p>
          <a:p>
            <a:pPr marL="342900" marR="438785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  <a:tab pos="3069590" algn="l"/>
                <a:tab pos="3707130" algn="l"/>
                <a:tab pos="3950970" algn="l"/>
                <a:tab pos="4595495" algn="l"/>
                <a:tab pos="5116830" algn="l"/>
                <a:tab pos="5371465" algn="l"/>
                <a:tab pos="607568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футбольный тренер</a:t>
            </a:r>
          </a:p>
          <a:p>
            <a:pPr marL="342900" marR="438785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  <a:tab pos="3069590" algn="l"/>
                <a:tab pos="3707130" algn="l"/>
                <a:tab pos="3950970" algn="l"/>
                <a:tab pos="4595495" algn="l"/>
                <a:tab pos="5116830" algn="l"/>
                <a:tab pos="5371465" algn="l"/>
                <a:tab pos="607568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продолжения занятий футболом после завершения смены в лагере бесплатно</a:t>
            </a:r>
          </a:p>
          <a:p>
            <a:pPr marL="342900" marR="438785" indent="-342900">
              <a:lnSpc>
                <a:spcPct val="20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077720" algn="l"/>
                <a:tab pos="2078355" algn="l"/>
                <a:tab pos="3069590" algn="l"/>
                <a:tab pos="3707130" algn="l"/>
                <a:tab pos="3950970" algn="l"/>
                <a:tab pos="4595495" algn="l"/>
                <a:tab pos="5116830" algn="l"/>
                <a:tab pos="5371465" algn="l"/>
                <a:tab pos="607568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высоких спортивных результатов</a:t>
            </a:r>
          </a:p>
          <a:p>
            <a:pPr marL="0" indent="0" algn="r">
              <a:buFont typeface="Arial"/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9144000" cy="9239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6300192" cy="53285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/>
              <a:t>Организация отдыха и оздоровления учащихся школы в летний период</a:t>
            </a:r>
            <a:r>
              <a:rPr lang="ru-RU" sz="2800" b="1" dirty="0"/>
              <a:t>, </a:t>
            </a:r>
            <a:r>
              <a:rPr lang="ru-RU" sz="2800" dirty="0"/>
              <a:t>создание условий для укрепления здоровья  детей</a:t>
            </a:r>
            <a:r>
              <a:rPr lang="ru-RU" sz="2800" dirty="0" smtClean="0"/>
              <a:t>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8965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780928"/>
            <a:ext cx="8199437" cy="36724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Разгрузить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 и  духовно-физически 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оздоровить 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условиях  временного  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формирование  навыков общения, толерантности и взаимодействия в команде</a:t>
            </a: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3.Содать условия для творческого роста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 через удовлетворение личностных потребностей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включения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 различные виды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4.Предупредить безнадзорность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 в летний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5.Обеспечить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условий, способствующий сохранению и укреплению здоровья подростков в летний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(фитнес-зарядка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здоровое питание, свежий воздух, психологическая гигиена)</a:t>
            </a:r>
          </a:p>
          <a:p>
            <a:pPr lvl="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41784"/>
            <a:ext cx="53492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8640"/>
            <a:ext cx="6192688" cy="54603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воспитанников, укрепление их здоровья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психологических сил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лидерских и организаторских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подростками умений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навыков  индивидуальной и коллективной творческой 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активности.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способностей 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культуры учащихся, привитие им социально-нравственных норм.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участников смены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культуры речи, поведения, навыков общения и взаимодействия;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подростков в области различных видов спорта;</a:t>
            </a: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356</TotalTime>
  <Words>169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Небеса</vt:lpstr>
      <vt:lpstr>Программа «Открытая школа футбола»</vt:lpstr>
      <vt:lpstr>Актуальность программы</vt:lpstr>
      <vt:lpstr>Отличительная особенность программы</vt:lpstr>
      <vt:lpstr>НОВИЗНА ПРОГРАММЫ   </vt:lpstr>
      <vt:lpstr>Цель </vt:lpstr>
      <vt:lpstr>Задачи</vt:lpstr>
      <vt:lpstr>ожидаемые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«Открытая школа» программа РВО</dc:title>
  <dc:creator>Толя</dc:creator>
  <cp:lastModifiedBy>user</cp:lastModifiedBy>
  <cp:revision>41</cp:revision>
  <dcterms:created xsi:type="dcterms:W3CDTF">2021-04-06T17:24:18Z</dcterms:created>
  <dcterms:modified xsi:type="dcterms:W3CDTF">2023-05-16T13:55:37Z</dcterms:modified>
</cp:coreProperties>
</file>